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63" Type="http://schemas.openxmlformats.org/officeDocument/2006/relationships/slide" Target="slides/slide57.xml"/><Relationship Id="rId64" Type="http://schemas.openxmlformats.org/officeDocument/2006/relationships/slide" Target="slides/slide58.xml"/><Relationship Id="rId65" Type="http://schemas.openxmlformats.org/officeDocument/2006/relationships/slide" Target="slides/slide59.xml"/><Relationship Id="rId66" Type="http://schemas.openxmlformats.org/officeDocument/2006/relationships/slide" Target="slides/slide60.xml"/><Relationship Id="rId67" Type="http://schemas.openxmlformats.org/officeDocument/2006/relationships/slide" Target="slides/slide61.xml"/><Relationship Id="rId68" Type="http://schemas.openxmlformats.org/officeDocument/2006/relationships/slide" Target="slides/slide62.xml"/><Relationship Id="rId69" Type="http://schemas.openxmlformats.org/officeDocument/2006/relationships/slide" Target="slides/slide63.xml"/><Relationship Id="rId70" Type="http://schemas.openxmlformats.org/officeDocument/2006/relationships/slide" Target="slides/slide64.xml"/><Relationship Id="rId71" Type="http://schemas.openxmlformats.org/officeDocument/2006/relationships/slide" Target="slides/slide65.xml"/><Relationship Id="rId72" Type="http://schemas.openxmlformats.org/officeDocument/2006/relationships/slide" Target="slides/slide66.xml"/><Relationship Id="rId73" Type="http://schemas.openxmlformats.org/officeDocument/2006/relationships/slide" Target="slides/slide67.xml"/><Relationship Id="rId74" Type="http://schemas.openxmlformats.org/officeDocument/2006/relationships/slide" Target="slides/slide68.xml"/><Relationship Id="rId75" Type="http://schemas.openxmlformats.org/officeDocument/2006/relationships/slide" Target="slides/slide69.xml"/><Relationship Id="rId76" Type="http://schemas.openxmlformats.org/officeDocument/2006/relationships/slide" Target="slides/slide70.xml"/><Relationship Id="rId77" Type="http://schemas.openxmlformats.org/officeDocument/2006/relationships/slide" Target="slides/slide7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2.png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3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4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6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7.png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8.png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9.png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0.png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1.png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2.png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3.png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0.png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0.png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0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4.png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5.png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6.png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7.png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8.png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9.png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0.png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1.png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0.png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3.png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14-07-2020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14-07-2020)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13,322,809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219,139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578,613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5,625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42,360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1,728 cases (4%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29.0#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14-07-2020)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4.3%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0.9%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(3,431,574)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(67,417)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(1,300)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